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520F870-A5EE-48E5-A836-015F230B8973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53BBBF8-53D3-4CC6-AC41-DD8F455D5C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TGofGizTc&amp;feature=related" TargetMode="External"/><Relationship Id="rId2" Type="http://schemas.openxmlformats.org/officeDocument/2006/relationships/hyperlink" Target="http://www.youtube.com/watch?v=xZHq4CQe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yZgpmuz2MQ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6891" y="2362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radley Hand ITC" pitchFamily="66" charset="0"/>
              </a:rPr>
              <a:t>Talking to your kids about online safety</a:t>
            </a:r>
            <a:endParaRPr lang="en-US" sz="2800" b="1" dirty="0">
              <a:solidFill>
                <a:schemeClr val="bg2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3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2362200"/>
            <a:ext cx="8839200" cy="407517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Children see parents/people use different types of technology at an early age.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Once children reach the age to use computers, cell phones, or other electronic devices you should speak to them about appropriate online behavior, safety &amp; security.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As a parent, you should be the first to talk to your children; to protect them!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itchFamily="34" charset="0"/>
              <a:buChar char="•"/>
            </a:pPr>
            <a:endParaRPr lang="en-US" b="1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3926" y="1043648"/>
            <a:ext cx="365067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radley Hand ITC" pitchFamily="66" charset="0"/>
              </a:rPr>
              <a:t>It’s never to early…</a:t>
            </a:r>
            <a:endParaRPr lang="en-US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Being positive &amp; supportive is key to having a good relationship with your child.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Children look up to their parents so it is important to listen &amp; take note of their attitude/feelings which will help them be open with you.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Try to use different opportunities to talk to your children (EX: News talking about </a:t>
            </a:r>
            <a:r>
              <a:rPr lang="en-US" b="1" dirty="0" err="1" smtClean="0">
                <a:latin typeface="Lucida Sans Unicode" pitchFamily="34" charset="0"/>
                <a:cs typeface="Lucida Sans Unicode" pitchFamily="34" charset="0"/>
              </a:rPr>
              <a:t>cyberbullying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, discuss what to do, or not to do).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914400"/>
            <a:ext cx="4419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Honest &amp; Open Environment</a:t>
            </a:r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4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590800"/>
            <a:ext cx="8229600" cy="300837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Talk about family values and how they apply to online context.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Speaking to your children about values can help your child make wiser &amp; more thoughtful decisions.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Take your time when you speak to your children &amp; repeating certain things may be needed.</a:t>
            </a:r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1066800"/>
            <a:ext cx="3505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Family Values &amp; Patience</a:t>
            </a:r>
            <a:endParaRPr lang="en-US" sz="2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endParaRPr lang="en-US" b="1" dirty="0" smtClean="0">
              <a:latin typeface="Lucida Sans Unicode" pitchFamily="34" charset="0"/>
              <a:cs typeface="Lucida Sans Unicode" pitchFamily="34" charset="0"/>
              <a:hlinkClick r:id="rId2"/>
            </a:endParaRPr>
          </a:p>
          <a:p>
            <a:pPr algn="l"/>
            <a:r>
              <a:rPr lang="en-US" b="1" dirty="0" smtClean="0">
                <a:latin typeface="Lucida Sans Unicode" pitchFamily="34" charset="0"/>
                <a:cs typeface="Lucida Sans Unicode" pitchFamily="34" charset="0"/>
                <a:hlinkClick r:id="rId2"/>
              </a:rPr>
              <a:t>Internet Safety</a:t>
            </a: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n-US" b="1" dirty="0" smtClean="0">
                <a:latin typeface="Lucida Sans Unicode" pitchFamily="34" charset="0"/>
                <a:cs typeface="Lucida Sans Unicode" pitchFamily="34" charset="0"/>
                <a:hlinkClick r:id="rId3"/>
              </a:rPr>
              <a:t>Think Before Posting</a:t>
            </a: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endParaRPr lang="en-US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en-US" b="1" dirty="0" smtClean="0">
                <a:latin typeface="Lucida Sans Unicode" pitchFamily="34" charset="0"/>
                <a:cs typeface="Lucida Sans Unicode" pitchFamily="34" charset="0"/>
                <a:hlinkClick r:id="rId4"/>
              </a:rPr>
              <a:t>Cyber Bullying</a:t>
            </a:r>
            <a:endParaRPr lang="en-US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914400"/>
            <a:ext cx="4191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radley Hand ITC" pitchFamily="66" charset="0"/>
              </a:rPr>
              <a:t>Topics You Should Talk To Your Child About…</a:t>
            </a:r>
          </a:p>
        </p:txBody>
      </p:sp>
    </p:spTree>
    <p:extLst>
      <p:ext uri="{BB962C8B-B14F-4D97-AF65-F5344CB8AC3E}">
        <p14:creationId xmlns:p14="http://schemas.microsoft.com/office/powerpoint/2010/main" val="13858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117</TotalTime>
  <Words>214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17</cp:revision>
  <dcterms:created xsi:type="dcterms:W3CDTF">2011-08-11T15:58:46Z</dcterms:created>
  <dcterms:modified xsi:type="dcterms:W3CDTF">2011-08-11T18:15:21Z</dcterms:modified>
</cp:coreProperties>
</file>